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63" r:id="rId4"/>
    <p:sldId id="259" r:id="rId5"/>
    <p:sldId id="262" r:id="rId6"/>
    <p:sldId id="260" r:id="rId7"/>
    <p:sldId id="257"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5144D8-C8C4-4AEE-ACA0-6C00FAD7D9DA}" type="datetimeFigureOut">
              <a:rPr lang="en-IN" smtClean="0"/>
              <a:t>28-09-2019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4DD816-B21A-4D0F-A4D6-4251422E3D66}"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5144D8-C8C4-4AEE-ACA0-6C00FAD7D9DA}" type="datetimeFigureOut">
              <a:rPr lang="en-IN" smtClean="0"/>
              <a:t>28-09-2019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4DD816-B21A-4D0F-A4D6-4251422E3D6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5144D8-C8C4-4AEE-ACA0-6C00FAD7D9DA}" type="datetimeFigureOut">
              <a:rPr lang="en-IN" smtClean="0"/>
              <a:t>28-09-2019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4DD816-B21A-4D0F-A4D6-4251422E3D6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5144D8-C8C4-4AEE-ACA0-6C00FAD7D9DA}" type="datetimeFigureOut">
              <a:rPr lang="en-IN" smtClean="0"/>
              <a:t>28-09-2019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4DD816-B21A-4D0F-A4D6-4251422E3D66}"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5144D8-C8C4-4AEE-ACA0-6C00FAD7D9DA}" type="datetimeFigureOut">
              <a:rPr lang="en-IN" smtClean="0"/>
              <a:t>28-09-2019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4DD816-B21A-4D0F-A4D6-4251422E3D66}"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5144D8-C8C4-4AEE-ACA0-6C00FAD7D9DA}" type="datetimeFigureOut">
              <a:rPr lang="en-IN" smtClean="0"/>
              <a:t>28-09-2019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4DD816-B21A-4D0F-A4D6-4251422E3D66}"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5144D8-C8C4-4AEE-ACA0-6C00FAD7D9DA}" type="datetimeFigureOut">
              <a:rPr lang="en-IN" smtClean="0"/>
              <a:t>28-09-2019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4DD816-B21A-4D0F-A4D6-4251422E3D6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5144D8-C8C4-4AEE-ACA0-6C00FAD7D9DA}" type="datetimeFigureOut">
              <a:rPr lang="en-IN" smtClean="0"/>
              <a:t>28-09-2019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4DD816-B21A-4D0F-A4D6-4251422E3D6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5144D8-C8C4-4AEE-ACA0-6C00FAD7D9DA}" type="datetimeFigureOut">
              <a:rPr lang="en-IN" smtClean="0"/>
              <a:t>28-09-2019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4DD816-B21A-4D0F-A4D6-4251422E3D6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5144D8-C8C4-4AEE-ACA0-6C00FAD7D9DA}" type="datetimeFigureOut">
              <a:rPr lang="en-IN" smtClean="0"/>
              <a:t>28-09-2019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4DD816-B21A-4D0F-A4D6-4251422E3D66}" type="slidenum">
              <a:rPr lang="en-IN" smtClean="0"/>
              <a:t>‹#›</a:t>
            </a:fld>
            <a:endParaRPr lang="en-IN"/>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15144D8-C8C4-4AEE-ACA0-6C00FAD7D9DA}" type="datetimeFigureOut">
              <a:rPr lang="en-IN" smtClean="0"/>
              <a:t>28-09-2019</a:t>
            </a:fld>
            <a:endParaRPr lang="en-IN"/>
          </a:p>
        </p:txBody>
      </p:sp>
      <p:sp>
        <p:nvSpPr>
          <p:cNvPr id="9" name="Slide Number Placeholder 8"/>
          <p:cNvSpPr>
            <a:spLocks noGrp="1"/>
          </p:cNvSpPr>
          <p:nvPr>
            <p:ph type="sldNum" sz="quarter" idx="11"/>
          </p:nvPr>
        </p:nvSpPr>
        <p:spPr/>
        <p:txBody>
          <a:bodyPr/>
          <a:lstStyle/>
          <a:p>
            <a:fld id="{0E4DD816-B21A-4D0F-A4D6-4251422E3D66}" type="slidenum">
              <a:rPr lang="en-IN" smtClean="0"/>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E4DD816-B21A-4D0F-A4D6-4251422E3D66}" type="slidenum">
              <a:rPr lang="en-IN" smtClean="0"/>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15144D8-C8C4-4AEE-ACA0-6C00FAD7D9DA}" type="datetimeFigureOut">
              <a:rPr lang="en-IN" smtClean="0"/>
              <a:t>28-09-2019</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4656" y="1916832"/>
            <a:ext cx="6206635" cy="2800767"/>
          </a:xfrm>
          <a:prstGeom prst="rect">
            <a:avLst/>
          </a:prstGeom>
          <a:noFill/>
        </p:spPr>
        <p:txBody>
          <a:bodyPr wrap="none" lIns="91440" tIns="45720" rIns="91440" bIns="45720">
            <a:spAutoFit/>
          </a:bodyPr>
          <a:lstStyle/>
          <a:p>
            <a:pPr algn="ctr"/>
            <a:r>
              <a:rPr lang="en-US" sz="8800" b="1" cap="none" spc="50" dirty="0" err="1" smtClean="0">
                <a:ln w="12700" cmpd="sng">
                  <a:solidFill>
                    <a:schemeClr val="accent6">
                      <a:satMod val="120000"/>
                      <a:shade val="80000"/>
                    </a:schemeClr>
                  </a:solidFill>
                  <a:prstDash val="solid"/>
                </a:ln>
                <a:effectLst>
                  <a:glow rad="53100">
                    <a:schemeClr val="accent6">
                      <a:satMod val="180000"/>
                      <a:alpha val="30000"/>
                    </a:schemeClr>
                  </a:glow>
                </a:effectLst>
                <a:latin typeface="Arial Rounded MT Bold" pitchFamily="34" charset="0"/>
              </a:rPr>
              <a:t>Noteswala</a:t>
            </a:r>
            <a:endParaRPr lang="en-US" sz="8800" b="1" cap="none" spc="50" dirty="0" smtClean="0">
              <a:ln w="12700" cmpd="sng">
                <a:solidFill>
                  <a:schemeClr val="accent6">
                    <a:satMod val="120000"/>
                    <a:shade val="80000"/>
                  </a:schemeClr>
                </a:solidFill>
                <a:prstDash val="solid"/>
              </a:ln>
              <a:effectLst>
                <a:glow rad="53100">
                  <a:schemeClr val="accent6">
                    <a:satMod val="180000"/>
                    <a:alpha val="30000"/>
                  </a:schemeClr>
                </a:glow>
              </a:effectLst>
              <a:latin typeface="Arial Rounded MT Bold" pitchFamily="34" charset="0"/>
            </a:endParaRPr>
          </a:p>
          <a:p>
            <a:pPr algn="ctr"/>
            <a:r>
              <a:rPr lang="en-US" sz="8800" b="1" spc="50" dirty="0" smtClean="0">
                <a:ln w="12700" cmpd="sng">
                  <a:solidFill>
                    <a:schemeClr val="accent6">
                      <a:satMod val="120000"/>
                      <a:shade val="80000"/>
                    </a:schemeClr>
                  </a:solidFill>
                  <a:prstDash val="solid"/>
                </a:ln>
                <a:effectLst>
                  <a:glow rad="53100">
                    <a:schemeClr val="accent6">
                      <a:satMod val="180000"/>
                      <a:alpha val="30000"/>
                    </a:schemeClr>
                  </a:glow>
                </a:effectLst>
                <a:latin typeface="Arial Rounded MT Bold" pitchFamily="34" charset="0"/>
              </a:rPr>
              <a:t>Free Notes</a:t>
            </a:r>
            <a:endParaRPr lang="en-US" sz="8800" b="1" cap="none" spc="50" dirty="0">
              <a:ln w="12700" cmpd="sng">
                <a:solidFill>
                  <a:schemeClr val="accent6">
                    <a:satMod val="120000"/>
                    <a:shade val="80000"/>
                  </a:schemeClr>
                </a:solidFill>
                <a:prstDash val="solid"/>
              </a:ln>
              <a:effectLst>
                <a:glow rad="53100">
                  <a:schemeClr val="accent6">
                    <a:satMod val="180000"/>
                    <a:alpha val="30000"/>
                  </a:schemeClr>
                </a:glow>
              </a:effectLst>
              <a:latin typeface="Arial Rounded MT Bold" pitchFamily="34" charset="0"/>
            </a:endParaRPr>
          </a:p>
        </p:txBody>
      </p:sp>
    </p:spTree>
    <p:extLst>
      <p:ext uri="{BB962C8B-B14F-4D97-AF65-F5344CB8AC3E}">
        <p14:creationId xmlns:p14="http://schemas.microsoft.com/office/powerpoint/2010/main" val="380213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32464" y="13017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Rounded MT Bold" pitchFamily="34" charset="0"/>
              </a:rPr>
              <a:t>About industry</a:t>
            </a:r>
            <a:endParaRPr lang="en-US" dirty="0">
              <a:latin typeface="Arial Rounded MT Bold" pitchFamily="34" charset="0"/>
            </a:endParaRPr>
          </a:p>
        </p:txBody>
      </p:sp>
      <p:sp>
        <p:nvSpPr>
          <p:cNvPr id="7" name="Subtitle 2"/>
          <p:cNvSpPr txBox="1">
            <a:spLocks/>
          </p:cNvSpPr>
          <p:nvPr/>
        </p:nvSpPr>
        <p:spPr>
          <a:xfrm>
            <a:off x="179512" y="1309936"/>
            <a:ext cx="8225352" cy="48768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r>
              <a:rPr lang="en-US" sz="2400" dirty="0" smtClean="0">
                <a:latin typeface="Times New Roman" pitchFamily="18" charset="0"/>
                <a:cs typeface="Times New Roman" pitchFamily="18" charset="0"/>
              </a:rPr>
              <a:t>PPT, PDF and </a:t>
            </a:r>
            <a:r>
              <a:rPr lang="en-US" sz="2400" dirty="0" err="1" smtClean="0">
                <a:latin typeface="Times New Roman" pitchFamily="18" charset="0"/>
                <a:cs typeface="Times New Roman" pitchFamily="18" charset="0"/>
              </a:rPr>
              <a:t>Ebooks</a:t>
            </a:r>
            <a:r>
              <a:rPr lang="en-US" sz="2400" dirty="0" smtClean="0">
                <a:latin typeface="Times New Roman" pitchFamily="18" charset="0"/>
                <a:cs typeface="Times New Roman" pitchFamily="18" charset="0"/>
              </a:rPr>
              <a:t> are </a:t>
            </a:r>
            <a:r>
              <a:rPr lang="en-US" sz="2400" dirty="0" smtClean="0">
                <a:latin typeface="Times New Roman" pitchFamily="18" charset="0"/>
                <a:cs typeface="Times New Roman" pitchFamily="18" charset="0"/>
              </a:rPr>
              <a:t>now very common and easy to understand that’s why even in professional environment people use </a:t>
            </a:r>
            <a:r>
              <a:rPr lang="en-US" sz="2400" dirty="0" smtClean="0">
                <a:latin typeface="Times New Roman" pitchFamily="18" charset="0"/>
                <a:cs typeface="Times New Roman" pitchFamily="18" charset="0"/>
              </a:rPr>
              <a:t>PPT, PDF and </a:t>
            </a:r>
            <a:r>
              <a:rPr lang="en-US" sz="2400" dirty="0" err="1" smtClean="0">
                <a:latin typeface="Times New Roman" pitchFamily="18" charset="0"/>
                <a:cs typeface="Times New Roman" pitchFamily="18" charset="0"/>
              </a:rPr>
              <a:t>Ebooks</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to communicate with their clients(common people).</a:t>
            </a:r>
          </a:p>
          <a:p>
            <a:pPr marL="457200" indent="-457200"/>
            <a:r>
              <a:rPr lang="en-US" sz="2400" dirty="0" smtClean="0">
                <a:latin typeface="Times New Roman" pitchFamily="18" charset="0"/>
                <a:cs typeface="Times New Roman" pitchFamily="18" charset="0"/>
              </a:rPr>
              <a:t>As we know that system approach of different industries is changing now days, by which one of the major industry that is education system is also pursuing to the e-market. It gives boost to use of </a:t>
            </a:r>
            <a:r>
              <a:rPr lang="en-US" sz="2400" dirty="0" smtClean="0">
                <a:latin typeface="Times New Roman" pitchFamily="18" charset="0"/>
                <a:cs typeface="Times New Roman" pitchFamily="18" charset="0"/>
              </a:rPr>
              <a:t>PPT, PDF and </a:t>
            </a:r>
            <a:r>
              <a:rPr lang="en-US" sz="2400" dirty="0" err="1" smtClean="0">
                <a:latin typeface="Times New Roman" pitchFamily="18" charset="0"/>
                <a:cs typeface="Times New Roman" pitchFamily="18" charset="0"/>
              </a:rPr>
              <a:t>Ebookss</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and other online and offline document format. The major advantage of using </a:t>
            </a:r>
            <a:r>
              <a:rPr lang="en-US" sz="2400" dirty="0" smtClean="0">
                <a:latin typeface="Times New Roman" pitchFamily="18" charset="0"/>
                <a:cs typeface="Times New Roman" pitchFamily="18" charset="0"/>
              </a:rPr>
              <a:t>PPT, PDF and </a:t>
            </a:r>
            <a:r>
              <a:rPr lang="en-US" sz="2400" dirty="0" err="1" smtClean="0">
                <a:latin typeface="Times New Roman" pitchFamily="18" charset="0"/>
                <a:cs typeface="Times New Roman" pitchFamily="18" charset="0"/>
              </a:rPr>
              <a:t>Ebookss</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are,</a:t>
            </a:r>
            <a:r>
              <a:rPr lang="en-US" sz="2400" dirty="0" smtClean="0">
                <a:latin typeface="Times New Roman" pitchFamily="18" charset="0"/>
                <a:cs typeface="Times New Roman" pitchFamily="18" charset="0"/>
              </a:rPr>
              <a:t> They save </a:t>
            </a:r>
            <a:r>
              <a:rPr lang="en-US" sz="2400" dirty="0" smtClean="0">
                <a:latin typeface="Times New Roman" pitchFamily="18" charset="0"/>
                <a:cs typeface="Times New Roman" pitchFamily="18" charset="0"/>
              </a:rPr>
              <a:t>environment by not using so much paper that means no more cutting trees .</a:t>
            </a:r>
          </a:p>
          <a:p>
            <a:pPr marL="457200" indent="-457200"/>
            <a:r>
              <a:rPr lang="en-US" sz="2400" dirty="0" smtClean="0">
                <a:latin typeface="Times New Roman" pitchFamily="18" charset="0"/>
                <a:cs typeface="Times New Roman" pitchFamily="18" charset="0"/>
              </a:rPr>
              <a:t>The use of </a:t>
            </a:r>
            <a:r>
              <a:rPr lang="en-US" sz="2400" dirty="0" smtClean="0">
                <a:latin typeface="Times New Roman" pitchFamily="18" charset="0"/>
                <a:cs typeface="Times New Roman" pitchFamily="18" charset="0"/>
              </a:rPr>
              <a:t>PPT, PDF and </a:t>
            </a:r>
            <a:r>
              <a:rPr lang="en-US" sz="2400" dirty="0" err="1" smtClean="0">
                <a:latin typeface="Times New Roman" pitchFamily="18" charset="0"/>
                <a:cs typeface="Times New Roman" pitchFamily="18" charset="0"/>
              </a:rPr>
              <a:t>Ebooks</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also </a:t>
            </a:r>
            <a:r>
              <a:rPr lang="en-US" sz="2400" dirty="0" smtClean="0">
                <a:latin typeface="Times New Roman" pitchFamily="18" charset="0"/>
                <a:cs typeface="Times New Roman" pitchFamily="18" charset="0"/>
              </a:rPr>
              <a:t>encourage </a:t>
            </a:r>
            <a:r>
              <a:rPr lang="en-US" sz="2400" dirty="0" smtClean="0">
                <a:latin typeface="Times New Roman" pitchFamily="18" charset="0"/>
                <a:cs typeface="Times New Roman" pitchFamily="18" charset="0"/>
              </a:rPr>
              <a:t>the youth and the new generation to be in touch with the Computer. As creation of </a:t>
            </a:r>
            <a:r>
              <a:rPr lang="en-US" sz="2400" dirty="0" smtClean="0">
                <a:latin typeface="Times New Roman" pitchFamily="18" charset="0"/>
                <a:cs typeface="Times New Roman" pitchFamily="18" charset="0"/>
              </a:rPr>
              <a:t>PPT, PDF and </a:t>
            </a:r>
            <a:r>
              <a:rPr lang="en-US" sz="2400" dirty="0" err="1" smtClean="0">
                <a:latin typeface="Times New Roman" pitchFamily="18" charset="0"/>
                <a:cs typeface="Times New Roman" pitchFamily="18" charset="0"/>
              </a:rPr>
              <a:t>Ebooks</a:t>
            </a:r>
            <a:r>
              <a:rPr lang="en-US" sz="2400" dirty="0" smtClean="0">
                <a:latin typeface="Times New Roman" pitchFamily="18" charset="0"/>
                <a:cs typeface="Times New Roman" pitchFamily="18" charset="0"/>
              </a:rPr>
              <a:t> take </a:t>
            </a:r>
            <a:r>
              <a:rPr lang="en-US" sz="2400" dirty="0" smtClean="0">
                <a:latin typeface="Times New Roman" pitchFamily="18" charset="0"/>
                <a:cs typeface="Times New Roman" pitchFamily="18" charset="0"/>
              </a:rPr>
              <a:t>on the computers which enhances the technology implementation from ground level. </a:t>
            </a:r>
          </a:p>
          <a:p>
            <a:pPr marL="457200" indent="-457200"/>
            <a:r>
              <a:rPr lang="en-US" sz="2400" dirty="0" smtClean="0">
                <a:latin typeface="Times New Roman" pitchFamily="18" charset="0"/>
                <a:cs typeface="Times New Roman" pitchFamily="18" charset="0"/>
              </a:rPr>
              <a:t>Mostly college student act as lethal beneficial target.</a:t>
            </a:r>
          </a:p>
          <a:p>
            <a:pPr marL="457200" indent="-457200"/>
            <a:r>
              <a:rPr lang="en-US" sz="2400" dirty="0" smtClean="0">
                <a:latin typeface="Times New Roman" pitchFamily="18" charset="0"/>
                <a:cs typeface="Times New Roman" pitchFamily="18" charset="0"/>
              </a:rPr>
              <a:t>And this industry does not build on huge investment.</a:t>
            </a:r>
          </a:p>
          <a:p>
            <a:pPr marL="457200" indent="-457200"/>
            <a:endParaRPr lang="en-US" sz="2400" dirty="0" smtClean="0"/>
          </a:p>
          <a:p>
            <a:pPr marL="457200" indent="-457200"/>
            <a:endParaRPr lang="en-US" sz="2400" dirty="0" smtClean="0"/>
          </a:p>
          <a:p>
            <a:pPr marL="457200" indent="-457200"/>
            <a:endParaRPr lang="en-US" dirty="0" smtClean="0"/>
          </a:p>
          <a:p>
            <a:pPr marL="457200" indent="-457200"/>
            <a:endParaRPr lang="en-US" dirty="0" smtClean="0"/>
          </a:p>
          <a:p>
            <a:endParaRPr lang="en-US" dirty="0"/>
          </a:p>
        </p:txBody>
      </p:sp>
    </p:spTree>
    <p:extLst>
      <p:ext uri="{BB962C8B-B14F-4D97-AF65-F5344CB8AC3E}">
        <p14:creationId xmlns:p14="http://schemas.microsoft.com/office/powerpoint/2010/main" val="1822925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533400"/>
            <a:ext cx="77724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latin typeface="Arial Rounded MT Bold" pitchFamily="34" charset="0"/>
              </a:rPr>
              <a:t>Competitors</a:t>
            </a:r>
            <a:endParaRPr lang="en-US" sz="3200" b="1" dirty="0">
              <a:latin typeface="Arial Rounded MT Bold" pitchFamily="34" charset="0"/>
            </a:endParaRPr>
          </a:p>
        </p:txBody>
      </p:sp>
      <p:sp>
        <p:nvSpPr>
          <p:cNvPr id="5" name="Subtitle 2"/>
          <p:cNvSpPr txBox="1">
            <a:spLocks/>
          </p:cNvSpPr>
          <p:nvPr/>
        </p:nvSpPr>
        <p:spPr>
          <a:xfrm>
            <a:off x="1371600" y="1752600"/>
            <a:ext cx="6400800" cy="3886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r>
              <a:rPr lang="en-US" sz="2800" b="1" dirty="0" err="1" smtClean="0">
                <a:latin typeface="Times New Roman" pitchFamily="18" charset="0"/>
                <a:cs typeface="Times New Roman" pitchFamily="18" charset="0"/>
              </a:rPr>
              <a:t>Slideshare</a:t>
            </a:r>
            <a:endParaRPr lang="en-US" sz="2800" b="1" dirty="0" smtClean="0">
              <a:latin typeface="Times New Roman" pitchFamily="18" charset="0"/>
              <a:cs typeface="Times New Roman" pitchFamily="18" charset="0"/>
            </a:endParaRPr>
          </a:p>
          <a:p>
            <a:pPr marL="457200" indent="-457200"/>
            <a:r>
              <a:rPr lang="en-US" sz="2800" b="1" dirty="0" smtClean="0">
                <a:latin typeface="Times New Roman" pitchFamily="18" charset="0"/>
                <a:cs typeface="Times New Roman" pitchFamily="18" charset="0"/>
              </a:rPr>
              <a:t>Slide Team</a:t>
            </a:r>
          </a:p>
          <a:p>
            <a:r>
              <a:rPr lang="en-US" sz="2800" b="1" dirty="0" smtClean="0">
                <a:latin typeface="Times New Roman" pitchFamily="18" charset="0"/>
                <a:cs typeface="Times New Roman" pitchFamily="18" charset="0"/>
              </a:rPr>
              <a:t> Slide Geeks</a:t>
            </a:r>
          </a:p>
          <a:p>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Scribd</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408020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685801"/>
            <a:ext cx="7772400" cy="685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t>Unique selling preposition</a:t>
            </a:r>
            <a:endParaRPr lang="en-US" sz="4000" b="1" dirty="0"/>
          </a:p>
        </p:txBody>
      </p:sp>
      <p:sp>
        <p:nvSpPr>
          <p:cNvPr id="5" name="Subtitle 2"/>
          <p:cNvSpPr txBox="1">
            <a:spLocks/>
          </p:cNvSpPr>
          <p:nvPr/>
        </p:nvSpPr>
        <p:spPr>
          <a:xfrm>
            <a:off x="838200" y="1905000"/>
            <a:ext cx="7391400" cy="3733800"/>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b="1" dirty="0" smtClean="0">
                <a:latin typeface="Times New Roman" pitchFamily="18" charset="0"/>
                <a:cs typeface="Times New Roman" pitchFamily="18" charset="0"/>
              </a:rPr>
              <a:t>Go Green</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Focusing small area</a:t>
            </a:r>
          </a:p>
          <a:p>
            <a:endParaRPr lang="en-US" b="1" dirty="0" smtClean="0"/>
          </a:p>
          <a:p>
            <a:endParaRPr lang="en-US" sz="2400" b="1" dirty="0"/>
          </a:p>
        </p:txBody>
      </p:sp>
    </p:spTree>
    <p:extLst>
      <p:ext uri="{BB962C8B-B14F-4D97-AF65-F5344CB8AC3E}">
        <p14:creationId xmlns:p14="http://schemas.microsoft.com/office/powerpoint/2010/main" val="2613635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1268760"/>
            <a:ext cx="7992888" cy="5570756"/>
          </a:xfrm>
          <a:prstGeom prst="rect">
            <a:avLst/>
          </a:prstGeom>
        </p:spPr>
        <p:txBody>
          <a:bodyPr wrap="square">
            <a:spAutoFit/>
          </a:bodyPr>
          <a:lstStyle/>
          <a:p>
            <a:pPr algn="just"/>
            <a:r>
              <a:rPr lang="en-US" sz="2000" dirty="0" smtClean="0">
                <a:latin typeface="Times New Roman" panose="02020603050405020304" pitchFamily="18" charset="0"/>
                <a:cs typeface="Times New Roman" panose="02020603050405020304" pitchFamily="18" charset="0"/>
              </a:rPr>
              <a:t>A feasibility analysis is process by which we can check whether an idea is viable that can be transformed into the reality.</a:t>
            </a:r>
          </a:p>
          <a:p>
            <a:pPr algn="just"/>
            <a:r>
              <a:rPr lang="en-US" sz="2000" b="1" dirty="0" smtClean="0">
                <a:latin typeface="Times New Roman" panose="02020603050405020304" pitchFamily="18" charset="0"/>
                <a:cs typeface="Times New Roman" panose="02020603050405020304" pitchFamily="18" charset="0"/>
              </a:rPr>
              <a:t>Steps for feasibility test for business idea</a:t>
            </a:r>
          </a:p>
          <a:p>
            <a:pPr marL="342900" indent="-342900" algn="just">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Create a strong unique brand-</a:t>
            </a:r>
            <a:r>
              <a:rPr lang="en-US" sz="2000" dirty="0" smtClean="0">
                <a:latin typeface="Times New Roman" panose="02020603050405020304" pitchFamily="18" charset="0"/>
                <a:cs typeface="Times New Roman" panose="02020603050405020304" pitchFamily="18" charset="0"/>
              </a:rPr>
              <a:t> Our business is all totally different from others. This business is for providing reading material like </a:t>
            </a:r>
            <a:r>
              <a:rPr lang="en-US" sz="2000" dirty="0" smtClean="0">
                <a:latin typeface="Times New Roman" panose="02020603050405020304" pitchFamily="18" charset="0"/>
                <a:cs typeface="Times New Roman" panose="02020603050405020304" pitchFamily="18" charset="0"/>
              </a:rPr>
              <a:t>PPT, PDF and </a:t>
            </a:r>
            <a:r>
              <a:rPr lang="en-US" sz="2000" dirty="0" err="1" smtClean="0">
                <a:latin typeface="Times New Roman" panose="02020603050405020304" pitchFamily="18" charset="0"/>
                <a:cs typeface="Times New Roman" panose="02020603050405020304" pitchFamily="18" charset="0"/>
              </a:rPr>
              <a:t>Ebookss</a:t>
            </a: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for the </a:t>
            </a:r>
            <a:r>
              <a:rPr lang="en-US" sz="2000" dirty="0" smtClean="0">
                <a:latin typeface="Times New Roman" panose="02020603050405020304" pitchFamily="18" charset="0"/>
                <a:cs typeface="Times New Roman" panose="02020603050405020304" pitchFamily="18" charset="0"/>
              </a:rPr>
              <a:t>students, which </a:t>
            </a:r>
            <a:r>
              <a:rPr lang="en-US" sz="2000" dirty="0" smtClean="0">
                <a:latin typeface="Times New Roman" panose="02020603050405020304" pitchFamily="18" charset="0"/>
                <a:cs typeface="Times New Roman" panose="02020603050405020304" pitchFamily="18" charset="0"/>
              </a:rPr>
              <a:t>is </a:t>
            </a:r>
            <a:r>
              <a:rPr lang="en-US" sz="2000" dirty="0" smtClean="0">
                <a:latin typeface="Times New Roman" panose="02020603050405020304" pitchFamily="18" charset="0"/>
                <a:cs typeface="Times New Roman" panose="02020603050405020304" pitchFamily="18" charset="0"/>
              </a:rPr>
              <a:t>a </a:t>
            </a:r>
            <a:r>
              <a:rPr lang="en-US" sz="2000" dirty="0" smtClean="0">
                <a:latin typeface="Times New Roman" panose="02020603050405020304" pitchFamily="18" charset="0"/>
                <a:cs typeface="Times New Roman" panose="02020603050405020304" pitchFamily="18" charset="0"/>
              </a:rPr>
              <a:t>unique </a:t>
            </a:r>
            <a:r>
              <a:rPr lang="en-US" sz="2000" dirty="0" smtClean="0">
                <a:latin typeface="Times New Roman" panose="02020603050405020304" pitchFamily="18" charset="0"/>
                <a:cs typeface="Times New Roman" panose="02020603050405020304" pitchFamily="18" charset="0"/>
              </a:rPr>
              <a:t>idea compare to</a:t>
            </a: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other business.</a:t>
            </a:r>
          </a:p>
          <a:p>
            <a:pPr marL="342900" indent="-342900" algn="just">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Have a business plan- </a:t>
            </a:r>
            <a:r>
              <a:rPr lang="en-US" sz="2000" dirty="0" smtClean="0">
                <a:latin typeface="Times New Roman" panose="02020603050405020304" pitchFamily="18" charset="0"/>
                <a:cs typeface="Times New Roman" panose="02020603050405020304" pitchFamily="18" charset="0"/>
              </a:rPr>
              <a:t>The main purpose of this business is to provide </a:t>
            </a:r>
            <a:r>
              <a:rPr lang="en-US" sz="2000" dirty="0" smtClean="0">
                <a:latin typeface="Times New Roman" panose="02020603050405020304" pitchFamily="18" charset="0"/>
                <a:cs typeface="Times New Roman" panose="02020603050405020304" pitchFamily="18" charset="0"/>
              </a:rPr>
              <a:t>PPT, PDF and </a:t>
            </a:r>
            <a:r>
              <a:rPr lang="en-US" sz="2000" dirty="0" err="1" smtClean="0">
                <a:latin typeface="Times New Roman" panose="02020603050405020304" pitchFamily="18" charset="0"/>
                <a:cs typeface="Times New Roman" panose="02020603050405020304" pitchFamily="18" charset="0"/>
              </a:rPr>
              <a:t>Ebookss</a:t>
            </a: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and to the students when they need.</a:t>
            </a:r>
          </a:p>
          <a:p>
            <a:pPr marL="342900" indent="-342900" algn="just">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Know Unique Selling points and capitalize on them-</a:t>
            </a:r>
            <a:r>
              <a:rPr lang="en-US" sz="2000" dirty="0" smtClean="0">
                <a:latin typeface="Times New Roman" panose="02020603050405020304" pitchFamily="18" charset="0"/>
                <a:cs typeface="Times New Roman" panose="02020603050405020304" pitchFamily="18" charset="0"/>
              </a:rPr>
              <a:t>USPs are things that differentiate our business from competitors. In this business the targeted customers are mainly college students for not only specific stream like MBA, </a:t>
            </a:r>
            <a:r>
              <a:rPr lang="en-US" sz="2000" dirty="0" err="1" smtClean="0">
                <a:latin typeface="Times New Roman" panose="02020603050405020304" pitchFamily="18" charset="0"/>
                <a:cs typeface="Times New Roman" panose="02020603050405020304" pitchFamily="18" charset="0"/>
              </a:rPr>
              <a:t>B.Tech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etc</a:t>
            </a:r>
            <a:r>
              <a:rPr lang="en-US" sz="2000" dirty="0" smtClean="0">
                <a:latin typeface="Times New Roman" panose="02020603050405020304" pitchFamily="18" charset="0"/>
                <a:cs typeface="Times New Roman" panose="02020603050405020304" pitchFamily="18" charset="0"/>
              </a:rPr>
              <a:t> this is for all the streams.</a:t>
            </a:r>
          </a:p>
          <a:p>
            <a:pPr marL="342900" indent="-342900" algn="just">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Budget for ongoing cost</a:t>
            </a:r>
            <a:r>
              <a:rPr lang="en-US" sz="2000" dirty="0" smtClean="0">
                <a:latin typeface="Times New Roman" panose="02020603050405020304" pitchFamily="18" charset="0"/>
                <a:cs typeface="Times New Roman" panose="02020603050405020304" pitchFamily="18" charset="0"/>
              </a:rPr>
              <a:t>- As a business owner, its important to have an intimate understanding of the figures. But in this business it doesn’t require huge investment with a very less amount it can be start.</a:t>
            </a:r>
          </a:p>
          <a:p>
            <a:r>
              <a:rPr lang="en-US" dirty="0" smtClean="0">
                <a:latin typeface="Times New Roman" panose="02020603050405020304" pitchFamily="18" charset="0"/>
                <a:cs typeface="Times New Roman" panose="02020603050405020304" pitchFamily="18" charset="0"/>
              </a:rPr>
              <a:t> </a:t>
            </a:r>
          </a:p>
          <a:p>
            <a:endParaRPr lang="en-US" b="1" dirty="0">
              <a:latin typeface="Times New Roman" panose="02020603050405020304" pitchFamily="18" charset="0"/>
              <a:cs typeface="Times New Roman" panose="02020603050405020304" pitchFamily="18" charset="0"/>
            </a:endParaRPr>
          </a:p>
        </p:txBody>
      </p:sp>
      <p:sp>
        <p:nvSpPr>
          <p:cNvPr id="8" name="Rectangle 7"/>
          <p:cNvSpPr/>
          <p:nvPr/>
        </p:nvSpPr>
        <p:spPr>
          <a:xfrm>
            <a:off x="899592" y="404664"/>
            <a:ext cx="7240444" cy="707886"/>
          </a:xfrm>
          <a:prstGeom prst="rect">
            <a:avLst/>
          </a:prstGeom>
        </p:spPr>
        <p:txBody>
          <a:bodyPr wrap="none">
            <a:spAutoFit/>
          </a:bodyPr>
          <a:lstStyle/>
          <a:p>
            <a:r>
              <a:rPr lang="en-IN" sz="4000" b="1" dirty="0" smtClean="0">
                <a:latin typeface="Arial Rounded MT Bold" pitchFamily="34" charset="0"/>
              </a:rPr>
              <a:t>Feasibility of Business ideas</a:t>
            </a:r>
            <a:endParaRPr lang="en-IN" sz="4000" b="1" dirty="0">
              <a:latin typeface="Arial Rounded MT Bold" pitchFamily="34" charset="0"/>
            </a:endParaRPr>
          </a:p>
        </p:txBody>
      </p:sp>
    </p:spTree>
    <p:extLst>
      <p:ext uri="{BB962C8B-B14F-4D97-AF65-F5344CB8AC3E}">
        <p14:creationId xmlns:p14="http://schemas.microsoft.com/office/powerpoint/2010/main" val="2417884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980728"/>
            <a:ext cx="7920880" cy="1938992"/>
          </a:xfrm>
          <a:prstGeom prst="rect">
            <a:avLst/>
          </a:prstGeom>
        </p:spPr>
        <p:txBody>
          <a:bodyPr wrap="square">
            <a:spAutoFit/>
          </a:bodyPr>
          <a:lstStyle/>
          <a:p>
            <a:pPr algn="just">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Consider up-skilling- </a:t>
            </a:r>
            <a:r>
              <a:rPr lang="en-US" sz="2000" dirty="0" smtClean="0">
                <a:latin typeface="Times New Roman" panose="02020603050405020304" pitchFamily="18" charset="0"/>
                <a:cs typeface="Times New Roman" panose="02020603050405020304" pitchFamily="18" charset="0"/>
              </a:rPr>
              <a:t>For a clear understanding of our own strengths and area for improvement enhances the feasibility of our business. If there will be need for any improvement the students can give their feedback regarding the </a:t>
            </a:r>
            <a:r>
              <a:rPr lang="en-US" sz="2000" dirty="0" smtClean="0">
                <a:latin typeface="Times New Roman" panose="02020603050405020304" pitchFamily="18" charset="0"/>
                <a:cs typeface="Times New Roman" panose="02020603050405020304" pitchFamily="18" charset="0"/>
              </a:rPr>
              <a:t>PPT, PDF and </a:t>
            </a:r>
            <a:r>
              <a:rPr lang="en-US" sz="2000" dirty="0" err="1" smtClean="0">
                <a:latin typeface="Times New Roman" panose="02020603050405020304" pitchFamily="18" charset="0"/>
                <a:cs typeface="Times New Roman" panose="02020603050405020304" pitchFamily="18" charset="0"/>
              </a:rPr>
              <a:t>Ebooks</a:t>
            </a: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for improvement.</a:t>
            </a:r>
          </a:p>
          <a:p>
            <a:pPr algn="just">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Set our self apart from the competition-</a:t>
            </a:r>
            <a:r>
              <a:rPr lang="en-US" sz="2000" dirty="0" smtClean="0">
                <a:latin typeface="Times New Roman" panose="02020603050405020304" pitchFamily="18" charset="0"/>
                <a:cs typeface="Times New Roman" panose="02020603050405020304" pitchFamily="18" charset="0"/>
              </a:rPr>
              <a:t> Competitor analysis is essential to business success, so we can set our self apart from the other. </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158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rial Rounded MT Bold" pitchFamily="34" charset="0"/>
              </a:rPr>
              <a:t>STP</a:t>
            </a:r>
            <a:endParaRPr lang="en-IN" dirty="0">
              <a:latin typeface="Arial Rounded MT Bold" pitchFamily="34" charset="0"/>
            </a:endParaRPr>
          </a:p>
        </p:txBody>
      </p:sp>
      <p:sp>
        <p:nvSpPr>
          <p:cNvPr id="3" name="Content Placeholder 2"/>
          <p:cNvSpPr>
            <a:spLocks noGrp="1"/>
          </p:cNvSpPr>
          <p:nvPr>
            <p:ph idx="1"/>
          </p:nvPr>
        </p:nvSpPr>
        <p:spPr>
          <a:xfrm>
            <a:off x="179512" y="1268760"/>
            <a:ext cx="8229600" cy="4785395"/>
          </a:xfrm>
        </p:spPr>
        <p:txBody>
          <a:bodyPr>
            <a:normAutofit/>
          </a:bodyPr>
          <a:lstStyle/>
          <a:p>
            <a:pPr marL="0" indent="0" algn="just">
              <a:buNone/>
            </a:pPr>
            <a:r>
              <a:rPr lang="en-IN" sz="1800" b="1" dirty="0" smtClean="0">
                <a:latin typeface="Times New Roman" pitchFamily="18" charset="0"/>
                <a:cs typeface="Times New Roman" pitchFamily="18" charset="0"/>
              </a:rPr>
              <a:t>SEGMENTATION-</a:t>
            </a:r>
            <a:r>
              <a:rPr lang="en-US" sz="1800" b="0" i="0" dirty="0" smtClean="0">
                <a:solidFill>
                  <a:srgbClr val="222222"/>
                </a:solidFill>
                <a:effectLst/>
                <a:latin typeface="Times New Roman" pitchFamily="18" charset="0"/>
                <a:cs typeface="Times New Roman" pitchFamily="18" charset="0"/>
              </a:rPr>
              <a:t>Market </a:t>
            </a:r>
            <a:r>
              <a:rPr lang="en-US" sz="1800" b="1" i="0" dirty="0" smtClean="0">
                <a:solidFill>
                  <a:srgbClr val="222222"/>
                </a:solidFill>
                <a:effectLst/>
                <a:latin typeface="Times New Roman" pitchFamily="18" charset="0"/>
                <a:cs typeface="Times New Roman" pitchFamily="18" charset="0"/>
              </a:rPr>
              <a:t>segmentation</a:t>
            </a:r>
            <a:r>
              <a:rPr lang="en-US" sz="1800" b="0" i="0" dirty="0" smtClean="0">
                <a:solidFill>
                  <a:srgbClr val="222222"/>
                </a:solidFill>
                <a:effectLst/>
                <a:latin typeface="Times New Roman" pitchFamily="18" charset="0"/>
                <a:cs typeface="Times New Roman" pitchFamily="18" charset="0"/>
              </a:rPr>
              <a:t> means dividing the customer into smaller groups based on characteristics such as, age, income, personality traits or behavior. Here we have divided the customer by reading habits like customer prefers books, notes, websites and </a:t>
            </a:r>
            <a:r>
              <a:rPr lang="en-US" sz="1800" b="0" i="0" dirty="0" smtClean="0">
                <a:solidFill>
                  <a:srgbClr val="222222"/>
                </a:solidFill>
                <a:effectLst/>
                <a:latin typeface="Times New Roman" pitchFamily="18" charset="0"/>
                <a:cs typeface="Times New Roman" pitchFamily="18" charset="0"/>
              </a:rPr>
              <a:t>PPT, PDF and </a:t>
            </a:r>
            <a:r>
              <a:rPr lang="en-US" sz="1800" b="0" i="0" dirty="0" err="1" smtClean="0">
                <a:solidFill>
                  <a:srgbClr val="222222"/>
                </a:solidFill>
                <a:effectLst/>
                <a:latin typeface="Times New Roman" pitchFamily="18" charset="0"/>
                <a:cs typeface="Times New Roman" pitchFamily="18" charset="0"/>
              </a:rPr>
              <a:t>Ebooks</a:t>
            </a:r>
            <a:endParaRPr lang="en-US" sz="1800" b="0" i="0" dirty="0" smtClean="0">
              <a:solidFill>
                <a:srgbClr val="222222"/>
              </a:solidFill>
              <a:effectLst/>
              <a:latin typeface="Times New Roman" pitchFamily="18" charset="0"/>
              <a:cs typeface="Times New Roman" pitchFamily="18" charset="0"/>
            </a:endParaRPr>
          </a:p>
          <a:p>
            <a:pPr marL="0" indent="0" algn="just">
              <a:buNone/>
            </a:pPr>
            <a:endParaRPr lang="en-IN" sz="1800" dirty="0" smtClean="0">
              <a:latin typeface="Times New Roman" pitchFamily="18" charset="0"/>
              <a:cs typeface="Times New Roman" pitchFamily="18" charset="0"/>
            </a:endParaRPr>
          </a:p>
          <a:p>
            <a:pPr marL="0" indent="0" algn="just">
              <a:buNone/>
            </a:pPr>
            <a:r>
              <a:rPr lang="en-IN" sz="1800" b="1" dirty="0" smtClean="0">
                <a:latin typeface="Times New Roman" pitchFamily="18" charset="0"/>
                <a:cs typeface="Times New Roman" pitchFamily="18" charset="0"/>
              </a:rPr>
              <a:t>TARGETING-</a:t>
            </a:r>
            <a:r>
              <a:rPr lang="en-IN" sz="1800" dirty="0" smtClean="0">
                <a:latin typeface="Times New Roman" pitchFamily="18" charset="0"/>
                <a:cs typeface="Times New Roman" pitchFamily="18" charset="0"/>
              </a:rPr>
              <a:t> </a:t>
            </a:r>
            <a:r>
              <a:rPr lang="en-US" sz="1800" b="0" i="0" dirty="0" smtClean="0">
                <a:solidFill>
                  <a:srgbClr val="222222"/>
                </a:solidFill>
                <a:effectLst/>
                <a:latin typeface="Times New Roman" pitchFamily="18" charset="0"/>
                <a:cs typeface="Times New Roman" pitchFamily="18" charset="0"/>
              </a:rPr>
              <a:t>Targeting is the process of identifying the most attractive segments from the segmentation stage, usually the ones most profitable for the business. </a:t>
            </a:r>
            <a:r>
              <a:rPr lang="en-US" sz="1800" dirty="0" smtClean="0">
                <a:solidFill>
                  <a:srgbClr val="222222"/>
                </a:solidFill>
                <a:latin typeface="Times New Roman" pitchFamily="18" charset="0"/>
                <a:cs typeface="Times New Roman" pitchFamily="18" charset="0"/>
              </a:rPr>
              <a:t>Here we have taken the customer segment who reads </a:t>
            </a:r>
            <a:r>
              <a:rPr lang="en-US" sz="1800" dirty="0" smtClean="0">
                <a:solidFill>
                  <a:srgbClr val="222222"/>
                </a:solidFill>
                <a:latin typeface="Times New Roman" pitchFamily="18" charset="0"/>
                <a:cs typeface="Times New Roman" pitchFamily="18" charset="0"/>
              </a:rPr>
              <a:t>PPT, PDF and </a:t>
            </a:r>
            <a:r>
              <a:rPr lang="en-US" sz="1800" dirty="0" err="1" smtClean="0">
                <a:solidFill>
                  <a:srgbClr val="222222"/>
                </a:solidFill>
                <a:latin typeface="Times New Roman" pitchFamily="18" charset="0"/>
                <a:cs typeface="Times New Roman" pitchFamily="18" charset="0"/>
              </a:rPr>
              <a:t>Ebooks</a:t>
            </a:r>
            <a:r>
              <a:rPr lang="en-US" sz="1800" dirty="0" smtClean="0">
                <a:solidFill>
                  <a:srgbClr val="222222"/>
                </a:solidFill>
                <a:latin typeface="Times New Roman" pitchFamily="18" charset="0"/>
                <a:cs typeface="Times New Roman" pitchFamily="18" charset="0"/>
              </a:rPr>
              <a:t> </a:t>
            </a:r>
            <a:r>
              <a:rPr lang="en-US" sz="1800" dirty="0" smtClean="0">
                <a:solidFill>
                  <a:srgbClr val="222222"/>
                </a:solidFill>
                <a:latin typeface="Times New Roman" pitchFamily="18" charset="0"/>
                <a:cs typeface="Times New Roman" pitchFamily="18" charset="0"/>
              </a:rPr>
              <a:t>mostly.</a:t>
            </a:r>
            <a:endParaRPr lang="en-US" sz="1800" b="0" i="0" dirty="0" smtClean="0">
              <a:solidFill>
                <a:srgbClr val="222222"/>
              </a:solidFill>
              <a:effectLst/>
              <a:latin typeface="Times New Roman" pitchFamily="18" charset="0"/>
              <a:cs typeface="Times New Roman" pitchFamily="18" charset="0"/>
            </a:endParaRPr>
          </a:p>
          <a:p>
            <a:pPr marL="0" indent="0" algn="just">
              <a:buNone/>
            </a:pPr>
            <a:endParaRPr lang="en-IN" sz="1800" dirty="0" smtClean="0">
              <a:latin typeface="Times New Roman" pitchFamily="18" charset="0"/>
              <a:cs typeface="Times New Roman" pitchFamily="18" charset="0"/>
            </a:endParaRPr>
          </a:p>
          <a:p>
            <a:pPr marL="0" indent="0" algn="just">
              <a:buNone/>
            </a:pPr>
            <a:r>
              <a:rPr lang="en-IN" sz="1800" b="1" dirty="0" smtClean="0">
                <a:latin typeface="Times New Roman" pitchFamily="18" charset="0"/>
                <a:cs typeface="Times New Roman" pitchFamily="18" charset="0"/>
              </a:rPr>
              <a:t>POSITIONING-</a:t>
            </a:r>
            <a:r>
              <a:rPr lang="en-US" sz="1800" b="0" i="0" dirty="0" smtClean="0">
                <a:solidFill>
                  <a:srgbClr val="222222"/>
                </a:solidFill>
                <a:effectLst/>
                <a:latin typeface="Times New Roman" pitchFamily="18" charset="0"/>
                <a:cs typeface="Times New Roman" pitchFamily="18" charset="0"/>
              </a:rPr>
              <a:t>Positioning is the final process, and is the more business-orientated stage, where the business must assess its competitive advantage and position itself in the consumer's minds to be </a:t>
            </a:r>
            <a:r>
              <a:rPr lang="en-US" sz="1800" b="0" dirty="0" smtClean="0">
                <a:solidFill>
                  <a:srgbClr val="222222"/>
                </a:solidFill>
                <a:effectLst/>
                <a:latin typeface="Times New Roman" pitchFamily="18" charset="0"/>
                <a:cs typeface="Times New Roman" pitchFamily="18" charset="0"/>
              </a:rPr>
              <a:t>the</a:t>
            </a:r>
            <a:r>
              <a:rPr lang="en-US" sz="1800" b="0" i="0" dirty="0" smtClean="0">
                <a:solidFill>
                  <a:srgbClr val="222222"/>
                </a:solidFill>
                <a:effectLst/>
                <a:latin typeface="Times New Roman" pitchFamily="18" charset="0"/>
                <a:cs typeface="Times New Roman" pitchFamily="18" charset="0"/>
              </a:rPr>
              <a:t> more attractive </a:t>
            </a:r>
            <a:r>
              <a:rPr lang="en-US" sz="1800" b="0" i="1" dirty="0" smtClean="0">
                <a:solidFill>
                  <a:srgbClr val="222222"/>
                </a:solidFill>
                <a:effectLst/>
                <a:latin typeface="Times New Roman" pitchFamily="18" charset="0"/>
                <a:cs typeface="Times New Roman" pitchFamily="18" charset="0"/>
              </a:rPr>
              <a:t>option</a:t>
            </a:r>
            <a:r>
              <a:rPr lang="en-US" sz="1800" b="0" i="0" dirty="0" smtClean="0">
                <a:solidFill>
                  <a:srgbClr val="222222"/>
                </a:solidFill>
                <a:effectLst/>
                <a:latin typeface="Times New Roman" pitchFamily="18" charset="0"/>
                <a:cs typeface="Times New Roman" pitchFamily="18" charset="0"/>
              </a:rPr>
              <a:t> in these categories. Here we will position the </a:t>
            </a:r>
            <a:r>
              <a:rPr lang="en-US" sz="1800" b="0" i="0" dirty="0" smtClean="0">
                <a:solidFill>
                  <a:srgbClr val="222222"/>
                </a:solidFill>
                <a:effectLst/>
                <a:latin typeface="Times New Roman" pitchFamily="18" charset="0"/>
                <a:cs typeface="Times New Roman" pitchFamily="18" charset="0"/>
              </a:rPr>
              <a:t>PPT, PDF and </a:t>
            </a:r>
            <a:r>
              <a:rPr lang="en-US" sz="1800" b="0" i="0" dirty="0" err="1" smtClean="0">
                <a:solidFill>
                  <a:srgbClr val="222222"/>
                </a:solidFill>
                <a:effectLst/>
                <a:latin typeface="Times New Roman" pitchFamily="18" charset="0"/>
                <a:cs typeface="Times New Roman" pitchFamily="18" charset="0"/>
              </a:rPr>
              <a:t>Ebooks</a:t>
            </a:r>
            <a:r>
              <a:rPr lang="en-US" sz="1800" b="0" i="0" dirty="0" smtClean="0">
                <a:solidFill>
                  <a:srgbClr val="222222"/>
                </a:solidFill>
                <a:effectLst/>
                <a:latin typeface="Times New Roman" pitchFamily="18" charset="0"/>
                <a:cs typeface="Times New Roman" pitchFamily="18" charset="0"/>
              </a:rPr>
              <a:t> </a:t>
            </a:r>
            <a:r>
              <a:rPr lang="en-US" sz="1800" b="0" i="0" dirty="0" smtClean="0">
                <a:solidFill>
                  <a:srgbClr val="222222"/>
                </a:solidFill>
                <a:effectLst/>
                <a:latin typeface="Times New Roman" pitchFamily="18" charset="0"/>
                <a:cs typeface="Times New Roman" pitchFamily="18" charset="0"/>
              </a:rPr>
              <a:t>Management System in a form that it will attract more number of customers. We  will position </a:t>
            </a:r>
            <a:r>
              <a:rPr lang="en-US" sz="1800" b="0" i="0" dirty="0" err="1" smtClean="0">
                <a:solidFill>
                  <a:srgbClr val="222222"/>
                </a:solidFill>
                <a:effectLst/>
                <a:latin typeface="Times New Roman" pitchFamily="18" charset="0"/>
                <a:cs typeface="Times New Roman" pitchFamily="18" charset="0"/>
              </a:rPr>
              <a:t>ourself</a:t>
            </a:r>
            <a:r>
              <a:rPr lang="en-US" sz="1800" b="0" i="0" dirty="0" smtClean="0">
                <a:solidFill>
                  <a:srgbClr val="222222"/>
                </a:solidFill>
                <a:effectLst/>
                <a:latin typeface="Times New Roman" pitchFamily="18" charset="0"/>
                <a:cs typeface="Times New Roman" pitchFamily="18" charset="0"/>
              </a:rPr>
              <a:t> by a tag “</a:t>
            </a:r>
            <a:r>
              <a:rPr lang="en-US" sz="1800" dirty="0" smtClean="0">
                <a:solidFill>
                  <a:srgbClr val="222222"/>
                </a:solidFill>
                <a:latin typeface="Times New Roman" pitchFamily="18" charset="0"/>
                <a:cs typeface="Times New Roman" pitchFamily="18" charset="0"/>
              </a:rPr>
              <a:t>Summarized </a:t>
            </a:r>
            <a:r>
              <a:rPr lang="en-US" sz="1800" b="0" i="0" dirty="0" smtClean="0">
                <a:solidFill>
                  <a:srgbClr val="222222"/>
                </a:solidFill>
                <a:effectLst/>
                <a:latin typeface="Times New Roman" pitchFamily="18" charset="0"/>
                <a:cs typeface="Times New Roman" pitchFamily="18" charset="0"/>
              </a:rPr>
              <a:t>PPT, PDF and </a:t>
            </a:r>
            <a:r>
              <a:rPr lang="en-US" sz="1800" b="0" i="0" dirty="0" err="1" smtClean="0">
                <a:solidFill>
                  <a:srgbClr val="222222"/>
                </a:solidFill>
                <a:effectLst/>
                <a:latin typeface="Times New Roman" pitchFamily="18" charset="0"/>
                <a:cs typeface="Times New Roman" pitchFamily="18" charset="0"/>
              </a:rPr>
              <a:t>Ebookss</a:t>
            </a:r>
            <a:r>
              <a:rPr lang="en-US" sz="1800" b="0" i="0" dirty="0" smtClean="0">
                <a:solidFill>
                  <a:srgbClr val="222222"/>
                </a:solidFill>
                <a:effectLst/>
                <a:latin typeface="Times New Roman" pitchFamily="18" charset="0"/>
                <a:cs typeface="Times New Roman" pitchFamily="18" charset="0"/>
              </a:rPr>
              <a:t> </a:t>
            </a:r>
            <a:r>
              <a:rPr lang="en-US" sz="1800" b="0" i="0" dirty="0" smtClean="0">
                <a:solidFill>
                  <a:srgbClr val="222222"/>
                </a:solidFill>
                <a:effectLst/>
                <a:latin typeface="Times New Roman" pitchFamily="18" charset="0"/>
                <a:cs typeface="Times New Roman" pitchFamily="18" charset="0"/>
              </a:rPr>
              <a:t>for Examination”.</a:t>
            </a:r>
            <a:endParaRPr lang="en-IN" sz="1800" dirty="0">
              <a:latin typeface="Times New Roman" pitchFamily="18" charset="0"/>
              <a:cs typeface="Times New Roman" pitchFamily="18" charset="0"/>
            </a:endParaRPr>
          </a:p>
        </p:txBody>
      </p:sp>
    </p:spTree>
    <p:extLst>
      <p:ext uri="{BB962C8B-B14F-4D97-AF65-F5344CB8AC3E}">
        <p14:creationId xmlns:p14="http://schemas.microsoft.com/office/powerpoint/2010/main" val="3066491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Distribution</a:t>
            </a:r>
            <a:endParaRPr lang="en-IN" dirty="0"/>
          </a:p>
        </p:txBody>
      </p:sp>
      <p:sp>
        <p:nvSpPr>
          <p:cNvPr id="3" name="Content Placeholder 2"/>
          <p:cNvSpPr>
            <a:spLocks noGrp="1"/>
          </p:cNvSpPr>
          <p:nvPr>
            <p:ph idx="1"/>
          </p:nvPr>
        </p:nvSpPr>
        <p:spPr/>
        <p:txBody>
          <a:bodyPr/>
          <a:lstStyle/>
          <a:p>
            <a:pPr algn="just"/>
            <a:r>
              <a:rPr lang="en-IN" sz="2400" dirty="0" smtClean="0">
                <a:latin typeface="Times New Roman" pitchFamily="18" charset="0"/>
                <a:cs typeface="Times New Roman" pitchFamily="18" charset="0"/>
              </a:rPr>
              <a:t>We basically use zero </a:t>
            </a:r>
            <a:r>
              <a:rPr lang="en-IN" sz="2400" dirty="0">
                <a:latin typeface="Times New Roman" pitchFamily="18" charset="0"/>
                <a:cs typeface="Times New Roman" pitchFamily="18" charset="0"/>
              </a:rPr>
              <a:t>l</a:t>
            </a:r>
            <a:r>
              <a:rPr lang="en-IN" sz="2400" dirty="0" smtClean="0">
                <a:latin typeface="Times New Roman" pitchFamily="18" charset="0"/>
                <a:cs typeface="Times New Roman" pitchFamily="18" charset="0"/>
              </a:rPr>
              <a:t>evel </a:t>
            </a:r>
            <a:r>
              <a:rPr lang="en-IN" sz="2400" dirty="0">
                <a:latin typeface="Times New Roman" pitchFamily="18" charset="0"/>
                <a:cs typeface="Times New Roman" pitchFamily="18" charset="0"/>
              </a:rPr>
              <a:t>d</a:t>
            </a:r>
            <a:r>
              <a:rPr lang="en-IN" sz="2400" dirty="0" smtClean="0">
                <a:latin typeface="Times New Roman" pitchFamily="18" charset="0"/>
                <a:cs typeface="Times New Roman" pitchFamily="18" charset="0"/>
              </a:rPr>
              <a:t>istribution channel (website to customer). We first provide </a:t>
            </a:r>
            <a:r>
              <a:rPr lang="en-IN" sz="2400" dirty="0" smtClean="0">
                <a:latin typeface="Times New Roman" pitchFamily="18" charset="0"/>
                <a:cs typeface="Times New Roman" pitchFamily="18" charset="0"/>
              </a:rPr>
              <a:t>PPT, PDF and </a:t>
            </a:r>
            <a:r>
              <a:rPr lang="en-IN" sz="2400" dirty="0" err="1" smtClean="0">
                <a:latin typeface="Times New Roman" pitchFamily="18" charset="0"/>
                <a:cs typeface="Times New Roman" pitchFamily="18" charset="0"/>
              </a:rPr>
              <a:t>Ebooks</a:t>
            </a:r>
            <a:r>
              <a:rPr lang="en-IN" sz="24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on the website to download. And at last our customer can reach to our website and download the </a:t>
            </a:r>
            <a:r>
              <a:rPr lang="en-IN" sz="2400" dirty="0" smtClean="0">
                <a:latin typeface="Times New Roman" pitchFamily="18" charset="0"/>
                <a:cs typeface="Times New Roman" pitchFamily="18" charset="0"/>
              </a:rPr>
              <a:t>PPT, PDF and </a:t>
            </a:r>
            <a:r>
              <a:rPr lang="en-IN" sz="2400" dirty="0" err="1" smtClean="0">
                <a:latin typeface="Times New Roman" pitchFamily="18" charset="0"/>
                <a:cs typeface="Times New Roman" pitchFamily="18" charset="0"/>
              </a:rPr>
              <a:t>Ebookss</a:t>
            </a:r>
            <a:r>
              <a:rPr lang="en-IN" sz="24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of their interest</a:t>
            </a:r>
            <a:r>
              <a:rPr lang="en-IN" sz="2400" dirty="0" smtClean="0"/>
              <a:t>.</a:t>
            </a:r>
          </a:p>
          <a:p>
            <a:endParaRPr lang="en-IN" dirty="0"/>
          </a:p>
        </p:txBody>
      </p:sp>
    </p:spTree>
    <p:extLst>
      <p:ext uri="{BB962C8B-B14F-4D97-AF65-F5344CB8AC3E}">
        <p14:creationId xmlns:p14="http://schemas.microsoft.com/office/powerpoint/2010/main" val="5543305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201</TotalTime>
  <Words>507</Words>
  <Application>Microsoft Office PowerPoint</Application>
  <PresentationFormat>On-screen Show (4:3)</PresentationFormat>
  <Paragraphs>38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Rounded MT Bold</vt:lpstr>
      <vt:lpstr>Calibri</vt:lpstr>
      <vt:lpstr>Cambria</vt:lpstr>
      <vt:lpstr>Times New Roman</vt:lpstr>
      <vt:lpstr>Wingdings</vt:lpstr>
      <vt:lpstr>Adjacency</vt:lpstr>
      <vt:lpstr>PowerPoint Presentation</vt:lpstr>
      <vt:lpstr>PowerPoint Presentation</vt:lpstr>
      <vt:lpstr>PowerPoint Presentation</vt:lpstr>
      <vt:lpstr>PowerPoint Presentation</vt:lpstr>
      <vt:lpstr>PowerPoint Presentation</vt:lpstr>
      <vt:lpstr>PowerPoint Presentation</vt:lpstr>
      <vt:lpstr>STP</vt:lpstr>
      <vt:lpstr>                      Distribution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Anant</cp:lastModifiedBy>
  <cp:revision>20</cp:revision>
  <dcterms:created xsi:type="dcterms:W3CDTF">2019-08-05T16:29:42Z</dcterms:created>
  <dcterms:modified xsi:type="dcterms:W3CDTF">2019-09-28T17:46:53Z</dcterms:modified>
</cp:coreProperties>
</file>